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media1.m4a" ContentType="audio/unknown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  <Override PartName="/ppt/media/media6.m4a" ContentType="audio/unknown"/>
  <Override PartName="/ppt/media/media7.m4a" ContentType="audio/unknown"/>
  <Override PartName="/ppt/media/media8.m4a" ContentType="audio/unknown"/>
  <Override PartName="/ppt/media/media9.m4a" ContentType="audio/unknown"/>
  <Override PartName="/ppt/media/media10.m4a" ContentType="audio/unknown"/>
  <Override PartName="/ppt/media/media11.m4a" ContentType="audio/unknown"/>
  <Override PartName="/ppt/media/media12.m4a" ContentType="audio/unknown"/>
  <Override PartName="/ppt/media/media13.m4a" ContentType="audio/unknown"/>
  <Override PartName="/ppt/media/media14.m4a" ContentType="audio/unknown"/>
  <Override PartName="/ppt/media/media15.m4a" ContentType="audio/unknown"/>
  <Override PartName="/ppt/media/media16.m4a" ContentType="audio/unknown"/>
  <Override PartName="/ppt/media/media17.m4a" ContentType="audio/unknown"/>
  <Override PartName="/ppt/media/media18.m4a" ContentType="audio/unknown"/>
  <Override PartName="/ppt/media/media19.m4a" ContentType="audio/unknown"/>
  <Override PartName="/ppt/media/media20.m4a" ContentType="audio/unknown"/>
  <Override PartName="/ppt/media/media21.m4a" ContentType="audio/unknown"/>
  <Override PartName="/ppt/media/media22.m4a" ContentType="audio/unknown"/>
  <Override PartName="/ppt/media/media23.m4a" ContentType="audio/unknown"/>
  <Override PartName="/ppt/media/media24.m4a" ContentType="audio/unknown"/>
  <Override PartName="/ppt/media/media25.m4a" ContentType="audio/unknown"/>
  <Override PartName="/ppt/media/media26.m4a" ContentType="audio/unknown"/>
  <Override PartName="/ppt/media/media27.m4a" ContentType="audio/unknown"/>
  <Override PartName="/ppt/media/media28.m4a" ContentType="audio/unknown"/>
  <Override PartName="/ppt/media/media29.m4a" ContentType="audio/unknown"/>
  <Override PartName="/ppt/media/media30.m4a" ContentType="audio/unknown"/>
  <Override PartName="/ppt/media/media31.m4a" ContentType="audio/unknown"/>
  <Override PartName="/ppt/media/media32.m4a" ContentType="audio/unknown"/>
  <Override PartName="/ppt/media/media33.m4a" ContentType="audio/unknown"/>
  <Override PartName="/ppt/media/media34.m4a" ContentType="audio/unknown"/>
  <Override PartName="/ppt/media/media35.m4a" ContentType="audio/unknown"/>
  <Override PartName="/ppt/media/media36.m4a" ContentType="audio/unknown"/>
  <Override PartName="/ppt/media/media37.m4a" ContentType="audio/unknown"/>
  <Override PartName="/ppt/media/media38.m4a" ContentType="audio/unknown"/>
  <Override PartName="/ppt/media/media39.m4a" ContentType="audio/unknown"/>
  <Override PartName="/ppt/media/media40.m4a" ContentType="audio/unknown"/>
  <Override PartName="/ppt/media/media41.m4a" ContentType="audio/unknown"/>
  <Override PartName="/ppt/media/media42.m4a" ContentType="audio/unknown"/>
  <Override PartName="/ppt/media/media43.m4a" ContentType="audio/unknown"/>
  <Override PartName="/ppt/media/media44.m4a" ContentType="audio/unknown"/>
  <Override PartName="/ppt/media/media45.m4a" ContentType="audio/unknown"/>
  <Override PartName="/ppt/media/media46.m4a" ContentType="audio/unknown"/>
  <Override PartName="/ppt/media/media47.m4a" ContentType="audio/unknown"/>
  <Override PartName="/ppt/media/media48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 b="def" i="def"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/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“Type a quote here.”"/>
          <p:cNvSpPr txBox="1"/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63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mage"/>
          <p:cNvSpPr/>
          <p:nvPr>
            <p:ph type="pic" idx="13"/>
          </p:nvPr>
        </p:nvSpPr>
        <p:spPr>
          <a:xfrm>
            <a:off x="0" y="0"/>
            <a:ext cx="13004800" cy="97567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Image"/>
          <p:cNvSpPr/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 descr="scrapbook_cover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/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Image"/>
          <p:cNvSpPr/>
          <p:nvPr>
            <p:ph type="pic" sz="half" idx="13"/>
          </p:nvPr>
        </p:nvSpPr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9" name="Title Text"/>
          <p:cNvSpPr txBox="1"/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0" name="Body Level One…"/>
          <p:cNvSpPr txBox="1"/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 noChangeAspect="0"/>
          </p:cNvPicPr>
          <p:nvPr/>
        </p:nvPicPr>
        <p:blipFill>
          <a:blip r:embed="rId2">
            <a:extLst/>
          </a:blip>
          <a:srcRect l="0"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 r="0" b="0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 b="0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8678" r="51892" b="0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 descr="scrapbook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Title Text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 noChangeAspect="0"/>
          </p:cNvPicPr>
          <p:nvPr/>
        </p:nvPicPr>
        <p:blipFill>
          <a:blip r:embed="rId2">
            <a:extLst/>
          </a:blip>
          <a:srcRect l="0"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 r="0" b="0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 b="0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8678" r="51892" b="0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 descr="scrapbook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Title Text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2812" t="20000" r="57187" b="20000"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0000" t="20000" r="61874" b="20000"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9114" t="12500" r="27552" b="27500"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0" t="18751" r="51796" b="21247"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 descr="scrapbook_title_hi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"/>
          <p:cNvSpPr/>
          <p:nvPr>
            <p:ph type="pic" sz="half" idx="13"/>
          </p:nvPr>
        </p:nvSpPr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4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4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4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4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4"/>
              </a:buBlip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/>
          <p:nvPr>
            <p:ph type="pic" idx="13"/>
          </p:nvPr>
        </p:nvSpPr>
        <p:spPr>
          <a:xfrm rot="1">
            <a:off x="1041400" y="914400"/>
            <a:ext cx="6502401" cy="7861301"/>
          </a:xfrm>
          <a:prstGeom prst="rect">
            <a:avLst/>
          </a:prstGeom>
          <a:effectLst>
            <a:outerShdw sx="100000" sy="100000" kx="0" ky="0" algn="b" rotWithShape="0" blurRad="63500" dist="50800" dir="540000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5" name="Image"/>
          <p:cNvSpPr/>
          <p:nvPr>
            <p:ph type="pic" sz="quarter" idx="14"/>
          </p:nvPr>
        </p:nvSpPr>
        <p:spPr>
          <a:xfrm rot="180000">
            <a:off x="7029728" y="4460354"/>
            <a:ext cx="4959169" cy="4013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6" name="Image"/>
          <p:cNvSpPr/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4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4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/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Text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9.m4a"/><Relationship Id="rId4" Type="http://schemas.microsoft.com/office/2007/relationships/media" Target="../media/media9.m4a"/><Relationship Id="rId5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10.m4a"/><Relationship Id="rId4" Type="http://schemas.microsoft.com/office/2007/relationships/media" Target="../media/media10.m4a"/><Relationship Id="rId5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11.m4a"/><Relationship Id="rId4" Type="http://schemas.microsoft.com/office/2007/relationships/media" Target="../media/media11.m4a"/><Relationship Id="rId5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12.m4a"/><Relationship Id="rId4" Type="http://schemas.microsoft.com/office/2007/relationships/media" Target="../media/media12.m4a"/><Relationship Id="rId5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13.m4a"/><Relationship Id="rId4" Type="http://schemas.microsoft.com/office/2007/relationships/media" Target="../media/media13.m4a"/><Relationship Id="rId5" Type="http://schemas.openxmlformats.org/officeDocument/2006/relationships/image" Target="../media/image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14.m4a"/><Relationship Id="rId4" Type="http://schemas.microsoft.com/office/2007/relationships/media" Target="../media/media14.m4a"/><Relationship Id="rId5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15.m4a"/><Relationship Id="rId4" Type="http://schemas.microsoft.com/office/2007/relationships/media" Target="../media/media15.m4a"/><Relationship Id="rId5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16.m4a"/><Relationship Id="rId4" Type="http://schemas.microsoft.com/office/2007/relationships/media" Target="../media/media16.m4a"/><Relationship Id="rId5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17.m4a"/><Relationship Id="rId4" Type="http://schemas.microsoft.com/office/2007/relationships/media" Target="../media/media17.m4a"/><Relationship Id="rId5" Type="http://schemas.openxmlformats.org/officeDocument/2006/relationships/image" Target="../media/image1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18.m4a"/><Relationship Id="rId4" Type="http://schemas.microsoft.com/office/2007/relationships/media" Target="../media/media18.m4a"/><Relationship Id="rId5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1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19.m4a"/><Relationship Id="rId4" Type="http://schemas.microsoft.com/office/2007/relationships/media" Target="../media/media19.m4a"/><Relationship Id="rId5" Type="http://schemas.openxmlformats.org/officeDocument/2006/relationships/image" Target="../media/image1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20.m4a"/><Relationship Id="rId4" Type="http://schemas.microsoft.com/office/2007/relationships/media" Target="../media/media20.m4a"/><Relationship Id="rId5" Type="http://schemas.openxmlformats.org/officeDocument/2006/relationships/image" Target="../media/image1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21.m4a"/><Relationship Id="rId4" Type="http://schemas.microsoft.com/office/2007/relationships/media" Target="../media/media21.m4a"/><Relationship Id="rId5" Type="http://schemas.openxmlformats.org/officeDocument/2006/relationships/image" Target="../media/image1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22.m4a"/><Relationship Id="rId4" Type="http://schemas.microsoft.com/office/2007/relationships/media" Target="../media/media22.m4a"/><Relationship Id="rId5" Type="http://schemas.openxmlformats.org/officeDocument/2006/relationships/image" Target="../media/image1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23.m4a"/><Relationship Id="rId4" Type="http://schemas.microsoft.com/office/2007/relationships/media" Target="../media/media23.m4a"/><Relationship Id="rId5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24.m4a"/><Relationship Id="rId4" Type="http://schemas.microsoft.com/office/2007/relationships/media" Target="../media/media24.m4a"/><Relationship Id="rId5" Type="http://schemas.openxmlformats.org/officeDocument/2006/relationships/image" Target="../media/image1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25.m4a"/><Relationship Id="rId4" Type="http://schemas.microsoft.com/office/2007/relationships/media" Target="../media/media25.m4a"/><Relationship Id="rId5" Type="http://schemas.openxmlformats.org/officeDocument/2006/relationships/image" Target="../media/image1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26.m4a"/><Relationship Id="rId4" Type="http://schemas.microsoft.com/office/2007/relationships/media" Target="../media/media26.m4a"/><Relationship Id="rId5" Type="http://schemas.openxmlformats.org/officeDocument/2006/relationships/image" Target="../media/image1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27.m4a"/><Relationship Id="rId4" Type="http://schemas.microsoft.com/office/2007/relationships/media" Target="../media/media27.m4a"/><Relationship Id="rId5" Type="http://schemas.openxmlformats.org/officeDocument/2006/relationships/image" Target="../media/image1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28.m4a"/><Relationship Id="rId4" Type="http://schemas.microsoft.com/office/2007/relationships/media" Target="../media/media28.m4a"/><Relationship Id="rId5" Type="http://schemas.openxmlformats.org/officeDocument/2006/relationships/image" Target="../media/image1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15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29.m4a"/><Relationship Id="rId4" Type="http://schemas.microsoft.com/office/2007/relationships/media" Target="../media/media29.m4a"/><Relationship Id="rId5" Type="http://schemas.openxmlformats.org/officeDocument/2006/relationships/image" Target="../media/image15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30.m4a"/><Relationship Id="rId4" Type="http://schemas.microsoft.com/office/2007/relationships/media" Target="../media/media30.m4a"/><Relationship Id="rId5" Type="http://schemas.openxmlformats.org/officeDocument/2006/relationships/image" Target="../media/image1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31.m4a"/><Relationship Id="rId4" Type="http://schemas.microsoft.com/office/2007/relationships/media" Target="../media/media31.m4a"/><Relationship Id="rId5" Type="http://schemas.openxmlformats.org/officeDocument/2006/relationships/image" Target="../media/image1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32.m4a"/><Relationship Id="rId4" Type="http://schemas.microsoft.com/office/2007/relationships/media" Target="../media/media32.m4a"/><Relationship Id="rId5" Type="http://schemas.openxmlformats.org/officeDocument/2006/relationships/image" Target="../media/image15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33.m4a"/><Relationship Id="rId4" Type="http://schemas.microsoft.com/office/2007/relationships/media" Target="../media/media33.m4a"/><Relationship Id="rId5" Type="http://schemas.openxmlformats.org/officeDocument/2006/relationships/image" Target="../media/image15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34.m4a"/><Relationship Id="rId4" Type="http://schemas.microsoft.com/office/2007/relationships/media" Target="../media/media34.m4a"/><Relationship Id="rId5" Type="http://schemas.openxmlformats.org/officeDocument/2006/relationships/image" Target="../media/image15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35.m4a"/><Relationship Id="rId4" Type="http://schemas.microsoft.com/office/2007/relationships/media" Target="../media/media35.m4a"/><Relationship Id="rId5" Type="http://schemas.openxmlformats.org/officeDocument/2006/relationships/image" Target="../media/image15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36.m4a"/><Relationship Id="rId4" Type="http://schemas.microsoft.com/office/2007/relationships/media" Target="../media/media36.m4a"/><Relationship Id="rId5" Type="http://schemas.openxmlformats.org/officeDocument/2006/relationships/image" Target="../media/image1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37.m4a"/><Relationship Id="rId4" Type="http://schemas.microsoft.com/office/2007/relationships/media" Target="../media/media37.m4a"/><Relationship Id="rId5" Type="http://schemas.openxmlformats.org/officeDocument/2006/relationships/image" Target="../media/image1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38.m4a"/><Relationship Id="rId4" Type="http://schemas.microsoft.com/office/2007/relationships/media" Target="../media/media38.m4a"/><Relationship Id="rId5" Type="http://schemas.openxmlformats.org/officeDocument/2006/relationships/image" Target="../media/image1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15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39.m4a"/><Relationship Id="rId4" Type="http://schemas.microsoft.com/office/2007/relationships/media" Target="../media/media39.m4a"/><Relationship Id="rId5" Type="http://schemas.openxmlformats.org/officeDocument/2006/relationships/image" Target="../media/image1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40.m4a"/><Relationship Id="rId4" Type="http://schemas.microsoft.com/office/2007/relationships/media" Target="../media/media40.m4a"/><Relationship Id="rId5" Type="http://schemas.openxmlformats.org/officeDocument/2006/relationships/image" Target="../media/image15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41.m4a"/><Relationship Id="rId4" Type="http://schemas.microsoft.com/office/2007/relationships/media" Target="../media/media41.m4a"/><Relationship Id="rId5" Type="http://schemas.openxmlformats.org/officeDocument/2006/relationships/image" Target="../media/image1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42.m4a"/><Relationship Id="rId4" Type="http://schemas.microsoft.com/office/2007/relationships/media" Target="../media/media42.m4a"/><Relationship Id="rId5" Type="http://schemas.openxmlformats.org/officeDocument/2006/relationships/image" Target="../media/image1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43.m4a"/><Relationship Id="rId4" Type="http://schemas.microsoft.com/office/2007/relationships/media" Target="../media/media43.m4a"/><Relationship Id="rId5" Type="http://schemas.openxmlformats.org/officeDocument/2006/relationships/image" Target="../media/image15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44.m4a"/><Relationship Id="rId4" Type="http://schemas.microsoft.com/office/2007/relationships/media" Target="../media/media44.m4a"/><Relationship Id="rId5" Type="http://schemas.openxmlformats.org/officeDocument/2006/relationships/image" Target="../media/image15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45.m4a"/><Relationship Id="rId4" Type="http://schemas.microsoft.com/office/2007/relationships/media" Target="../media/media45.m4a"/><Relationship Id="rId5" Type="http://schemas.openxmlformats.org/officeDocument/2006/relationships/image" Target="../media/image15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46.m4a"/><Relationship Id="rId4" Type="http://schemas.microsoft.com/office/2007/relationships/media" Target="../media/media46.m4a"/><Relationship Id="rId5" Type="http://schemas.openxmlformats.org/officeDocument/2006/relationships/image" Target="../media/image15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47.m4a"/><Relationship Id="rId4" Type="http://schemas.microsoft.com/office/2007/relationships/media" Target="../media/media47.m4a"/><Relationship Id="rId5" Type="http://schemas.openxmlformats.org/officeDocument/2006/relationships/image" Target="../media/image15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48.m4a"/><Relationship Id="rId4" Type="http://schemas.microsoft.com/office/2007/relationships/media" Target="../media/media48.m4a"/><Relationship Id="rId5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4.m4a"/><Relationship Id="rId4" Type="http://schemas.microsoft.com/office/2007/relationships/media" Target="../media/media4.m4a"/><Relationship Id="rId5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5.m4a"/><Relationship Id="rId4" Type="http://schemas.microsoft.com/office/2007/relationships/media" Target="../media/media5.m4a"/><Relationship Id="rId5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6.m4a"/><Relationship Id="rId4" Type="http://schemas.microsoft.com/office/2007/relationships/media" Target="../media/media6.m4a"/><Relationship Id="rId5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7.m4a"/><Relationship Id="rId4" Type="http://schemas.microsoft.com/office/2007/relationships/media" Target="../media/media7.m4a"/><Relationship Id="rId5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audio" Target="../media/media8.m4a"/><Relationship Id="rId4" Type="http://schemas.microsoft.com/office/2007/relationships/media" Target="../media/media8.m4a"/><Relationship Id="rId5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alabras de uso frecuent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Palabras de uso frecuente</a:t>
            </a:r>
          </a:p>
        </p:txBody>
      </p:sp>
      <p:sp>
        <p:nvSpPr>
          <p:cNvPr id="205" name="Kindergarten y primer grad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Kindergarten y primer grado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8" name="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</a:t>
            </a:r>
          </a:p>
        </p:txBody>
      </p:sp>
      <p:sp>
        <p:nvSpPr>
          <p:cNvPr id="249" name="t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</a:t>
            </a:r>
          </a:p>
        </p:txBody>
      </p:sp>
      <p:pic>
        <p:nvPicPr>
          <p:cNvPr id="25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314700" y="62357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333" fill="hold"/>
                                        <p:tgtEl>
                                          <p:spTgt spid="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53" name="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</a:t>
            </a:r>
          </a:p>
        </p:txBody>
      </p:sp>
      <p:sp>
        <p:nvSpPr>
          <p:cNvPr id="254" name="an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and</a:t>
            </a:r>
          </a:p>
        </p:txBody>
      </p:sp>
      <p:pic>
        <p:nvPicPr>
          <p:cNvPr id="25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38500" y="62611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8321" fill="hold"/>
                                        <p:tgtEl>
                                          <p:spTgt spid="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58" name="u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</a:t>
            </a:r>
          </a:p>
        </p:txBody>
      </p:sp>
      <p:sp>
        <p:nvSpPr>
          <p:cNvPr id="259" name="a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</a:t>
            </a:r>
          </a:p>
        </p:txBody>
      </p:sp>
      <p:pic>
        <p:nvPicPr>
          <p:cNvPr id="26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38500" y="62611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000" fill="hold"/>
                                        <p:tgtEl>
                                          <p:spTgt spid="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3" name="u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una</a:t>
            </a:r>
          </a:p>
        </p:txBody>
      </p:sp>
      <p:sp>
        <p:nvSpPr>
          <p:cNvPr id="264" name="a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</a:t>
            </a:r>
          </a:p>
        </p:txBody>
      </p:sp>
      <p:pic>
        <p:nvPicPr>
          <p:cNvPr id="26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38500" y="62103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1678" fill="hold"/>
                                        <p:tgtEl>
                                          <p:spTgt spid="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8" name="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son</a:t>
            </a:r>
          </a:p>
        </p:txBody>
      </p:sp>
      <p:sp>
        <p:nvSpPr>
          <p:cNvPr id="269" name="ar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are</a:t>
            </a:r>
          </a:p>
        </p:txBody>
      </p:sp>
      <p:pic>
        <p:nvPicPr>
          <p:cNvPr id="27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89300" y="61468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6666" fill="hold"/>
                                        <p:tgtEl>
                                          <p:spTgt spid="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73" name="el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ella</a:t>
            </a:r>
          </a:p>
        </p:txBody>
      </p:sp>
      <p:sp>
        <p:nvSpPr>
          <p:cNvPr id="274" name="sh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she</a:t>
            </a:r>
          </a:p>
        </p:txBody>
      </p:sp>
      <p:pic>
        <p:nvPicPr>
          <p:cNvPr id="27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302000" y="63754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000" fill="hold"/>
                                        <p:tgtEl>
                                          <p:spTgt spid="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78" name="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</a:t>
            </a:r>
          </a:p>
        </p:txBody>
      </p:sp>
      <p:sp>
        <p:nvSpPr>
          <p:cNvPr id="279" name="g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</a:t>
            </a:r>
          </a:p>
        </p:txBody>
      </p:sp>
      <p:pic>
        <p:nvPicPr>
          <p:cNvPr id="28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25800" y="63627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321" fill="hold"/>
                                        <p:tgtEl>
                                          <p:spTgt spid="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83" name="pue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puede</a:t>
            </a:r>
          </a:p>
        </p:txBody>
      </p:sp>
      <p:sp>
        <p:nvSpPr>
          <p:cNvPr id="284" name="he or she ca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 or she can</a:t>
            </a:r>
          </a:p>
        </p:txBody>
      </p:sp>
      <p:pic>
        <p:nvPicPr>
          <p:cNvPr id="28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111500" y="65024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6666" fill="hold"/>
                                        <p:tgtEl>
                                          <p:spTgt spid="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88" name="f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fue</a:t>
            </a:r>
          </a:p>
        </p:txBody>
      </p:sp>
      <p:sp>
        <p:nvSpPr>
          <p:cNvPr id="289" name="she or he wen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she or he went</a:t>
            </a:r>
          </a:p>
        </p:txBody>
      </p:sp>
      <p:pic>
        <p:nvPicPr>
          <p:cNvPr id="29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124200" y="62738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8321" fill="hold"/>
                                        <p:tgtEl>
                                          <p:spTgt spid="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93" name="fuim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fuimos</a:t>
            </a:r>
          </a:p>
        </p:txBody>
      </p:sp>
      <p:sp>
        <p:nvSpPr>
          <p:cNvPr id="294" name="we wen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went</a:t>
            </a:r>
          </a:p>
        </p:txBody>
      </p:sp>
      <p:pic>
        <p:nvPicPr>
          <p:cNvPr id="29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149600" y="62103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954" fill="hold"/>
                                        <p:tgtEl>
                                          <p:spTgt spid="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8" name="Y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</a:t>
            </a:r>
          </a:p>
        </p:txBody>
      </p:sp>
      <p:sp>
        <p:nvSpPr>
          <p:cNvPr id="209" name="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</a:t>
            </a:r>
          </a:p>
        </p:txBody>
      </p:sp>
      <p:pic>
        <p:nvPicPr>
          <p:cNvPr id="21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111500" y="6477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666" fill="hold"/>
                                        <p:tgtEl>
                                          <p:spTgt spid="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98" name="pa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para </a:t>
            </a:r>
          </a:p>
        </p:txBody>
      </p:sp>
      <p:sp>
        <p:nvSpPr>
          <p:cNvPr id="299" name="t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</a:t>
            </a:r>
          </a:p>
        </p:txBody>
      </p:sp>
      <p:pic>
        <p:nvPicPr>
          <p:cNvPr id="30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149600" y="62357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333" fill="hold"/>
                                        <p:tgtEl>
                                          <p:spTgt spid="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0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03" name="p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por</a:t>
            </a:r>
          </a:p>
        </p:txBody>
      </p:sp>
      <p:sp>
        <p:nvSpPr>
          <p:cNvPr id="304" name="b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</a:t>
            </a:r>
          </a:p>
        </p:txBody>
      </p:sp>
      <p:pic>
        <p:nvPicPr>
          <p:cNvPr id="30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175000" y="62611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666" fill="hold"/>
                                        <p:tgtEl>
                                          <p:spTgt spid="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0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08" name="l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las</a:t>
            </a:r>
          </a:p>
        </p:txBody>
      </p:sp>
      <p:sp>
        <p:nvSpPr>
          <p:cNvPr id="309" name="th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</a:t>
            </a:r>
          </a:p>
        </p:txBody>
      </p:sp>
      <p:pic>
        <p:nvPicPr>
          <p:cNvPr id="31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378200" y="62103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321" fill="hold"/>
                                        <p:tgtEl>
                                          <p:spTgt spid="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13" name="un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unos</a:t>
            </a:r>
          </a:p>
        </p:txBody>
      </p:sp>
      <p:sp>
        <p:nvSpPr>
          <p:cNvPr id="314" name="som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</a:t>
            </a:r>
          </a:p>
        </p:txBody>
      </p:sp>
      <p:pic>
        <p:nvPicPr>
          <p:cNvPr id="31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302000" y="61468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6666" fill="hold"/>
                                        <p:tgtEl>
                                          <p:spTgt spid="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1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18" name="un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unas</a:t>
            </a:r>
          </a:p>
        </p:txBody>
      </p:sp>
      <p:sp>
        <p:nvSpPr>
          <p:cNvPr id="319" name="som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</a:t>
            </a:r>
          </a:p>
        </p:txBody>
      </p:sp>
      <p:pic>
        <p:nvPicPr>
          <p:cNvPr id="32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89300" y="63373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4988" fill="hold"/>
                                        <p:tgtEl>
                                          <p:spTgt spid="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2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23" name="jug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jugar</a:t>
            </a:r>
          </a:p>
        </p:txBody>
      </p:sp>
      <p:sp>
        <p:nvSpPr>
          <p:cNvPr id="324" name="to pla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play</a:t>
            </a:r>
          </a:p>
        </p:txBody>
      </p:sp>
      <p:pic>
        <p:nvPicPr>
          <p:cNvPr id="32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00400" y="64008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1655" fill="hold"/>
                                        <p:tgtEl>
                                          <p:spTgt spid="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2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28" name="c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</a:t>
            </a:r>
          </a:p>
        </p:txBody>
      </p:sp>
      <p:sp>
        <p:nvSpPr>
          <p:cNvPr id="329" name="with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with</a:t>
            </a:r>
          </a:p>
        </p:txBody>
      </p:sp>
      <p:pic>
        <p:nvPicPr>
          <p:cNvPr id="33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76600" y="61468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988" fill="hold"/>
                                        <p:tgtEl>
                                          <p:spTgt spid="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3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33" name="teng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tengo</a:t>
            </a:r>
          </a:p>
        </p:txBody>
      </p:sp>
      <p:sp>
        <p:nvSpPr>
          <p:cNvPr id="334" name="I hav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have</a:t>
            </a:r>
          </a:p>
        </p:txBody>
      </p:sp>
      <p:pic>
        <p:nvPicPr>
          <p:cNvPr id="33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76600" y="6070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00" fill="hold"/>
                                        <p:tgtEl>
                                          <p:spTgt spid="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3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38" name="tie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tiene</a:t>
            </a:r>
          </a:p>
        </p:txBody>
      </p:sp>
      <p:sp>
        <p:nvSpPr>
          <p:cNvPr id="339" name="she or he ha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she or he has</a:t>
            </a:r>
          </a:p>
        </p:txBody>
      </p:sp>
      <p:pic>
        <p:nvPicPr>
          <p:cNvPr id="34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38500" y="63119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8321" fill="hold"/>
                                        <p:tgtEl>
                                          <p:spTgt spid="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4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43" name="bi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bien</a:t>
            </a:r>
          </a:p>
        </p:txBody>
      </p:sp>
      <p:sp>
        <p:nvSpPr>
          <p:cNvPr id="344" name="well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well</a:t>
            </a:r>
          </a:p>
        </p:txBody>
      </p:sp>
      <p:pic>
        <p:nvPicPr>
          <p:cNvPr id="34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89300" y="61087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666" fill="hold"/>
                                        <p:tgtEl>
                                          <p:spTgt spid="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4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3" name="so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soy</a:t>
            </a:r>
          </a:p>
        </p:txBody>
      </p:sp>
      <p:sp>
        <p:nvSpPr>
          <p:cNvPr id="214" name="I am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am</a:t>
            </a:r>
          </a:p>
        </p:txBody>
      </p:sp>
      <p:pic>
        <p:nvPicPr>
          <p:cNvPr id="21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175000" y="60833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666" fill="hold"/>
                                        <p:tgtEl>
                                          <p:spTgt spid="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48" name="bue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buena</a:t>
            </a:r>
          </a:p>
        </p:txBody>
      </p:sp>
      <p:sp>
        <p:nvSpPr>
          <p:cNvPr id="349" name="goo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good</a:t>
            </a:r>
          </a:p>
        </p:txBody>
      </p:sp>
      <p:pic>
        <p:nvPicPr>
          <p:cNvPr id="35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89300" y="63754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000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53" name="gran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grande</a:t>
            </a:r>
          </a:p>
        </p:txBody>
      </p:sp>
      <p:sp>
        <p:nvSpPr>
          <p:cNvPr id="354" name="big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big</a:t>
            </a:r>
          </a:p>
        </p:txBody>
      </p:sp>
      <p:pic>
        <p:nvPicPr>
          <p:cNvPr id="35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327400" y="63119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321" fill="hold"/>
                                        <p:tgtEl>
                                          <p:spTgt spid="3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5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58" name="pequeñ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pequeño</a:t>
            </a:r>
          </a:p>
        </p:txBody>
      </p:sp>
      <p:sp>
        <p:nvSpPr>
          <p:cNvPr id="359" name="small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small</a:t>
            </a:r>
          </a:p>
        </p:txBody>
      </p:sp>
      <p:pic>
        <p:nvPicPr>
          <p:cNvPr id="36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022600" y="63373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3333" fill="hold"/>
                                        <p:tgtEl>
                                          <p:spTgt spid="3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6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63" name="niñ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niño</a:t>
            </a:r>
          </a:p>
        </p:txBody>
      </p:sp>
      <p:sp>
        <p:nvSpPr>
          <p:cNvPr id="364" name="bo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boy</a:t>
            </a:r>
          </a:p>
        </p:txBody>
      </p:sp>
      <p:pic>
        <p:nvPicPr>
          <p:cNvPr id="36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162300" y="6197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655" fill="hold"/>
                                        <p:tgtEl>
                                          <p:spTgt spid="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6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68" name="niñ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niños</a:t>
            </a:r>
          </a:p>
        </p:txBody>
      </p:sp>
      <p:sp>
        <p:nvSpPr>
          <p:cNvPr id="369" name="boys or childre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boys or children</a:t>
            </a:r>
          </a:p>
        </p:txBody>
      </p:sp>
      <p:pic>
        <p:nvPicPr>
          <p:cNvPr id="37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340100" y="6096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321" fill="hold"/>
                                        <p:tgtEl>
                                          <p:spTgt spid="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7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73" name="niñ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niñas</a:t>
            </a:r>
          </a:p>
        </p:txBody>
      </p:sp>
      <p:sp>
        <p:nvSpPr>
          <p:cNvPr id="374" name="girl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girls</a:t>
            </a:r>
          </a:p>
        </p:txBody>
      </p:sp>
      <p:pic>
        <p:nvPicPr>
          <p:cNvPr id="37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25800" y="6299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954" fill="hold"/>
                                        <p:tgtEl>
                                          <p:spTgt spid="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7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78" name="sal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salta</a:t>
            </a:r>
          </a:p>
        </p:txBody>
      </p:sp>
      <p:sp>
        <p:nvSpPr>
          <p:cNvPr id="379" name="jump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jump</a:t>
            </a:r>
          </a:p>
        </p:txBody>
      </p:sp>
      <p:pic>
        <p:nvPicPr>
          <p:cNvPr id="38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89300" y="61214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655" fill="hold"/>
                                        <p:tgtEl>
                                          <p:spTgt spid="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8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83" name="un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uno</a:t>
            </a:r>
          </a:p>
        </p:txBody>
      </p:sp>
      <p:sp>
        <p:nvSpPr>
          <p:cNvPr id="384" name="o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</a:t>
            </a:r>
          </a:p>
        </p:txBody>
      </p:sp>
      <p:pic>
        <p:nvPicPr>
          <p:cNvPr id="38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187700" y="61341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000" fill="hold"/>
                                        <p:tgtEl>
                                          <p:spTgt spid="3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8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88" name="don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donde</a:t>
            </a:r>
          </a:p>
        </p:txBody>
      </p:sp>
      <p:sp>
        <p:nvSpPr>
          <p:cNvPr id="389" name="wher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</a:t>
            </a:r>
          </a:p>
        </p:txBody>
      </p:sp>
      <p:pic>
        <p:nvPicPr>
          <p:cNvPr id="39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378200" y="6223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666" fill="hold"/>
                                        <p:tgtEl>
                                          <p:spTgt spid="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9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93" name="tenem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tenemos</a:t>
            </a:r>
          </a:p>
        </p:txBody>
      </p:sp>
      <p:sp>
        <p:nvSpPr>
          <p:cNvPr id="394" name="we hav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have</a:t>
            </a:r>
          </a:p>
        </p:txBody>
      </p:sp>
      <p:pic>
        <p:nvPicPr>
          <p:cNvPr id="39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086100" y="6451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3333" fill="hold"/>
                                        <p:tgtEl>
                                          <p:spTgt spid="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9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8" name="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</a:t>
            </a:r>
          </a:p>
        </p:txBody>
      </p:sp>
      <p:sp>
        <p:nvSpPr>
          <p:cNvPr id="219" name="th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</a:t>
            </a:r>
          </a:p>
        </p:txBody>
      </p:sp>
      <p:pic>
        <p:nvPicPr>
          <p:cNvPr id="22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76600" y="62738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666" fill="hold"/>
                                        <p:tgtEl>
                                          <p:spTgt spid="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98" name="Wil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Wilma</a:t>
            </a:r>
          </a:p>
        </p:txBody>
      </p:sp>
      <p:sp>
        <p:nvSpPr>
          <p:cNvPr id="399" name="Wilma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Wilma</a:t>
            </a:r>
          </a:p>
        </p:txBody>
      </p:sp>
      <p:pic>
        <p:nvPicPr>
          <p:cNvPr id="40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467100" y="63373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321" fill="hold"/>
                                        <p:tgtEl>
                                          <p:spTgt spid="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0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03" name="kiw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kiwi</a:t>
            </a:r>
          </a:p>
        </p:txBody>
      </p:sp>
      <p:sp>
        <p:nvSpPr>
          <p:cNvPr id="404" name="kiw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kiwi</a:t>
            </a:r>
          </a:p>
        </p:txBody>
      </p:sp>
      <p:pic>
        <p:nvPicPr>
          <p:cNvPr id="40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175000" y="63119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666" fill="hold"/>
                                        <p:tgtEl>
                                          <p:spTgt spid="4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0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08" name="dij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dijo</a:t>
            </a:r>
          </a:p>
        </p:txBody>
      </p:sp>
      <p:sp>
        <p:nvSpPr>
          <p:cNvPr id="409" name="she or he sai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she or he said</a:t>
            </a:r>
          </a:p>
        </p:txBody>
      </p:sp>
      <p:pic>
        <p:nvPicPr>
          <p:cNvPr id="41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00400" y="60198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655" fill="hold"/>
                                        <p:tgtEl>
                                          <p:spTgt spid="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10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13" name="mi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mira</a:t>
            </a:r>
          </a:p>
        </p:txBody>
      </p:sp>
      <p:sp>
        <p:nvSpPr>
          <p:cNvPr id="414" name="look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look</a:t>
            </a:r>
          </a:p>
        </p:txBody>
      </p:sp>
      <p:pic>
        <p:nvPicPr>
          <p:cNvPr id="41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365500" y="61849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321" fill="hold"/>
                                        <p:tgtEl>
                                          <p:spTgt spid="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1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18" name="aqu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aqui</a:t>
            </a:r>
          </a:p>
        </p:txBody>
      </p:sp>
      <p:sp>
        <p:nvSpPr>
          <p:cNvPr id="419" name="her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</a:t>
            </a:r>
          </a:p>
        </p:txBody>
      </p:sp>
      <p:pic>
        <p:nvPicPr>
          <p:cNvPr id="42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89300" y="59817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666" fill="hold"/>
                                        <p:tgtEl>
                                          <p:spTgt spid="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2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23" name="v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ven</a:t>
            </a:r>
          </a:p>
        </p:txBody>
      </p:sp>
      <p:sp>
        <p:nvSpPr>
          <p:cNvPr id="424" name="com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come</a:t>
            </a:r>
          </a:p>
        </p:txBody>
      </p:sp>
      <p:pic>
        <p:nvPicPr>
          <p:cNvPr id="42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13100" y="6223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988" fill="hold"/>
                                        <p:tgtEl>
                                          <p:spTgt spid="4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2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28" name="quier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quiero</a:t>
            </a:r>
          </a:p>
        </p:txBody>
      </p:sp>
      <p:sp>
        <p:nvSpPr>
          <p:cNvPr id="429" name="I wan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want</a:t>
            </a:r>
          </a:p>
        </p:txBody>
      </p:sp>
      <p:pic>
        <p:nvPicPr>
          <p:cNvPr id="43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124200" y="62357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655" fill="hold"/>
                                        <p:tgtEl>
                                          <p:spTgt spid="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3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33" name="quie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quiere</a:t>
            </a:r>
          </a:p>
        </p:txBody>
      </p:sp>
      <p:sp>
        <p:nvSpPr>
          <p:cNvPr id="434" name="She or he want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She or he wants</a:t>
            </a:r>
          </a:p>
        </p:txBody>
      </p:sp>
      <p:pic>
        <p:nvPicPr>
          <p:cNvPr id="43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13100" y="60833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655" fill="hold"/>
                                        <p:tgtEl>
                                          <p:spTgt spid="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3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38" name="vez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vez</a:t>
            </a:r>
          </a:p>
        </p:txBody>
      </p:sp>
      <p:sp>
        <p:nvSpPr>
          <p:cNvPr id="439" name="tim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</a:t>
            </a:r>
          </a:p>
        </p:txBody>
      </p:sp>
      <p:pic>
        <p:nvPicPr>
          <p:cNvPr id="44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76600" y="62865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6666" fill="hold"/>
                                        <p:tgtEl>
                                          <p:spTgt spid="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4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43" name="voz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voz</a:t>
            </a:r>
          </a:p>
        </p:txBody>
      </p:sp>
      <p:sp>
        <p:nvSpPr>
          <p:cNvPr id="444" name="voic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voice</a:t>
            </a:r>
          </a:p>
        </p:txBody>
      </p:sp>
      <p:pic>
        <p:nvPicPr>
          <p:cNvPr id="44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76600" y="62611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000" fill="hold"/>
                                        <p:tgtEl>
                                          <p:spTgt spid="4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4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3" name="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</a:t>
            </a:r>
          </a:p>
        </p:txBody>
      </p:sp>
      <p:sp>
        <p:nvSpPr>
          <p:cNvPr id="224" name="of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of</a:t>
            </a:r>
          </a:p>
        </p:txBody>
      </p:sp>
      <p:pic>
        <p:nvPicPr>
          <p:cNvPr id="22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25800" y="64897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6666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8" name="pue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puedo</a:t>
            </a:r>
          </a:p>
        </p:txBody>
      </p:sp>
      <p:sp>
        <p:nvSpPr>
          <p:cNvPr id="229" name="I ca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can</a:t>
            </a:r>
          </a:p>
        </p:txBody>
      </p:sp>
      <p:pic>
        <p:nvPicPr>
          <p:cNvPr id="23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51200" y="63119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988" fill="hold"/>
                                        <p:tgtEl>
                                          <p:spTgt spid="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33" name="nosotr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nosotros</a:t>
            </a:r>
          </a:p>
        </p:txBody>
      </p:sp>
      <p:sp>
        <p:nvSpPr>
          <p:cNvPr id="234" name="w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</a:t>
            </a:r>
          </a:p>
        </p:txBody>
      </p:sp>
      <p:pic>
        <p:nvPicPr>
          <p:cNvPr id="23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63900" y="6223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954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38" name="som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somos</a:t>
            </a:r>
          </a:p>
        </p:txBody>
      </p:sp>
      <p:sp>
        <p:nvSpPr>
          <p:cNvPr id="239" name="we ar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are</a:t>
            </a:r>
          </a:p>
        </p:txBody>
      </p:sp>
      <p:pic>
        <p:nvPicPr>
          <p:cNvPr id="24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00400" y="64389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655" fill="hold"/>
                                        <p:tgtEl>
                                          <p:spTgt spid="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3" name="vo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voy</a:t>
            </a:r>
          </a:p>
        </p:txBody>
      </p:sp>
      <p:sp>
        <p:nvSpPr>
          <p:cNvPr id="244" name="I g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go</a:t>
            </a:r>
          </a:p>
        </p:txBody>
      </p:sp>
      <p:pic>
        <p:nvPicPr>
          <p:cNvPr id="24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225800" y="66294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000" fill="hold"/>
                                        <p:tgtEl>
                                          <p:spTgt spid="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5"/>
                </p:tgtEl>
              </p:cMediaNode>
            </p:audio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4.png"/></Relationships>

</file>

<file path=ppt/theme/theme1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